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79" d="100"/>
          <a:sy n="79" d="100"/>
        </p:scale>
        <p:origin x="108" y="12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    |    </a:t>
            </a:r>
            <a:r>
              <a:rPr lang="en-US" dirty="0" err="1"/>
              <a:t>azureopenai.blog</a:t>
            </a:r>
            <a:endParaRPr lang="en-US" dirty="0"/>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12:00pm  -  Break 1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01:00pm  -  Break 2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02:00pm  -  Break 3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03:00pm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a:p>
            <a:r>
              <a:rPr lang="en-US" dirty="0"/>
              <a:t>Blog: </a:t>
            </a:r>
            <a:r>
              <a:rPr lang="en-US" dirty="0" err="1">
                <a:solidFill>
                  <a:srgbClr val="0070C0"/>
                </a:solidFill>
              </a:rPr>
              <a:t>azureopenai.blog</a:t>
            </a:r>
            <a:endParaRPr lang="en-US" dirty="0">
              <a:solidFill>
                <a:srgbClr val="0070C0"/>
              </a:solidFill>
            </a:endParaRP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30794</TotalTime>
  <Words>1188</Words>
  <Application>Microsoft Office PowerPoint</Application>
  <PresentationFormat>Custom</PresentationFormat>
  <Paragraphs>241</Paragraphs>
  <Slides>56</Slides>
  <Notes>1</Notes>
  <HiddenSlides>7</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1232</cp:revision>
  <cp:lastPrinted>2021-01-14T21:20:43Z</cp:lastPrinted>
  <dcterms:created xsi:type="dcterms:W3CDTF">2020-12-18T20:24:02Z</dcterms:created>
  <dcterms:modified xsi:type="dcterms:W3CDTF">2023-12-05T12:35:57Z</dcterms:modified>
</cp:coreProperties>
</file>